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0907713" cy="77755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01" d="100"/>
          <a:sy n="101" d="100"/>
        </p:scale>
        <p:origin x="13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2" name="図プレースホルダー 11"/>
          <p:cNvSpPr>
            <a:spLocks noGrp="1"/>
          </p:cNvSpPr>
          <p:nvPr>
            <p:ph type="pic" sz="quarter" idx="10" hasCustomPrompt="1"/>
          </p:nvPr>
        </p:nvSpPr>
        <p:spPr>
          <a:xfrm>
            <a:off x="0" y="0"/>
            <a:ext cx="10907713" cy="5900738"/>
          </a:xfrm>
          <a:prstGeom prst="rect">
            <a:avLst/>
          </a:prstGeom>
          <a:solidFill>
            <a:schemeClr val="bg2"/>
          </a:solidFill>
        </p:spPr>
        <p:txBody>
          <a:bodyPr/>
          <a:lstStyle>
            <a:lvl1pPr marL="0" indent="0">
              <a:buNone/>
              <a:defRPr>
                <a:solidFill>
                  <a:srgbClr val="FF0000"/>
                </a:solidFill>
              </a:defRPr>
            </a:lvl1pPr>
          </a:lstStyle>
          <a:p>
            <a:r>
              <a:rPr kumimoji="1" lang="ja-JP" altLang="en-US" dirty="0"/>
              <a:t>写真を変更する</a:t>
            </a:r>
          </a:p>
        </p:txBody>
      </p:sp>
    </p:spTree>
    <p:extLst>
      <p:ext uri="{BB962C8B-B14F-4D97-AF65-F5344CB8AC3E}">
        <p14:creationId xmlns:p14="http://schemas.microsoft.com/office/powerpoint/2010/main" val="18835387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846750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1036747" rtl="0" eaLnBrk="1" latinLnBrk="0" hangingPunct="1">
        <a:lnSpc>
          <a:spcPct val="90000"/>
        </a:lnSpc>
        <a:spcBef>
          <a:spcPct val="0"/>
        </a:spcBef>
        <a:buNone/>
        <a:defRPr kumimoji="1" sz="4989" kern="1200">
          <a:solidFill>
            <a:schemeClr val="tx1"/>
          </a:solidFill>
          <a:latin typeface="+mj-lt"/>
          <a:ea typeface="+mj-ea"/>
          <a:cs typeface="+mj-cs"/>
        </a:defRPr>
      </a:lvl1pPr>
    </p:titleStyle>
    <p:bodyStyle>
      <a:lvl1pPr marL="259187" indent="-259187" algn="l" defTabSz="1036747" rtl="0" eaLnBrk="1" latinLnBrk="0" hangingPunct="1">
        <a:lnSpc>
          <a:spcPct val="90000"/>
        </a:lnSpc>
        <a:spcBef>
          <a:spcPts val="1134"/>
        </a:spcBef>
        <a:buFont typeface="Arial" panose="020B0604020202020204" pitchFamily="34" charset="0"/>
        <a:buChar char="•"/>
        <a:defRPr kumimoji="1" sz="3175" kern="1200">
          <a:solidFill>
            <a:schemeClr val="tx1"/>
          </a:solidFill>
          <a:latin typeface="+mn-lt"/>
          <a:ea typeface="+mn-ea"/>
          <a:cs typeface="+mn-cs"/>
        </a:defRPr>
      </a:lvl1pPr>
      <a:lvl2pPr marL="777560" indent="-259187" algn="l" defTabSz="1036747" rtl="0" eaLnBrk="1" latinLnBrk="0" hangingPunct="1">
        <a:lnSpc>
          <a:spcPct val="90000"/>
        </a:lnSpc>
        <a:spcBef>
          <a:spcPts val="567"/>
        </a:spcBef>
        <a:buFont typeface="Arial" panose="020B0604020202020204" pitchFamily="34" charset="0"/>
        <a:buChar char="•"/>
        <a:defRPr kumimoji="1" sz="2721" kern="1200">
          <a:solidFill>
            <a:schemeClr val="tx1"/>
          </a:solidFill>
          <a:latin typeface="+mn-lt"/>
          <a:ea typeface="+mn-ea"/>
          <a:cs typeface="+mn-cs"/>
        </a:defRPr>
      </a:lvl2pPr>
      <a:lvl3pPr marL="1295933" indent="-259187" algn="l" defTabSz="1036747" rtl="0" eaLnBrk="1" latinLnBrk="0" hangingPunct="1">
        <a:lnSpc>
          <a:spcPct val="90000"/>
        </a:lnSpc>
        <a:spcBef>
          <a:spcPts val="567"/>
        </a:spcBef>
        <a:buFont typeface="Arial" panose="020B0604020202020204" pitchFamily="34" charset="0"/>
        <a:buChar char="•"/>
        <a:defRPr kumimoji="1" sz="2268" kern="1200">
          <a:solidFill>
            <a:schemeClr val="tx1"/>
          </a:solidFill>
          <a:latin typeface="+mn-lt"/>
          <a:ea typeface="+mn-ea"/>
          <a:cs typeface="+mn-cs"/>
        </a:defRPr>
      </a:lvl3pPr>
      <a:lvl4pPr marL="1814307"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4pPr>
      <a:lvl5pPr marL="2332680"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5pPr>
      <a:lvl6pPr marL="2851053"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6pPr>
      <a:lvl7pPr marL="3369427"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7pPr>
      <a:lvl8pPr marL="3887800"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8pPr>
      <a:lvl9pPr marL="4406174"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9pPr>
    </p:bodyStyle>
    <p:otherStyle>
      <a:defPPr>
        <a:defRPr lang="en-US"/>
      </a:defPPr>
      <a:lvl1pPr marL="0" algn="l" defTabSz="1036747" rtl="0" eaLnBrk="1" latinLnBrk="0" hangingPunct="1">
        <a:defRPr kumimoji="1" sz="2041" kern="1200">
          <a:solidFill>
            <a:schemeClr val="tx1"/>
          </a:solidFill>
          <a:latin typeface="+mn-lt"/>
          <a:ea typeface="+mn-ea"/>
          <a:cs typeface="+mn-cs"/>
        </a:defRPr>
      </a:lvl1pPr>
      <a:lvl2pPr marL="518373" algn="l" defTabSz="1036747" rtl="0" eaLnBrk="1" latinLnBrk="0" hangingPunct="1">
        <a:defRPr kumimoji="1" sz="2041" kern="1200">
          <a:solidFill>
            <a:schemeClr val="tx1"/>
          </a:solidFill>
          <a:latin typeface="+mn-lt"/>
          <a:ea typeface="+mn-ea"/>
          <a:cs typeface="+mn-cs"/>
        </a:defRPr>
      </a:lvl2pPr>
      <a:lvl3pPr marL="1036747" algn="l" defTabSz="1036747" rtl="0" eaLnBrk="1" latinLnBrk="0" hangingPunct="1">
        <a:defRPr kumimoji="1" sz="2041" kern="1200">
          <a:solidFill>
            <a:schemeClr val="tx1"/>
          </a:solidFill>
          <a:latin typeface="+mn-lt"/>
          <a:ea typeface="+mn-ea"/>
          <a:cs typeface="+mn-cs"/>
        </a:defRPr>
      </a:lvl3pPr>
      <a:lvl4pPr marL="1555120" algn="l" defTabSz="1036747" rtl="0" eaLnBrk="1" latinLnBrk="0" hangingPunct="1">
        <a:defRPr kumimoji="1" sz="2041" kern="1200">
          <a:solidFill>
            <a:schemeClr val="tx1"/>
          </a:solidFill>
          <a:latin typeface="+mn-lt"/>
          <a:ea typeface="+mn-ea"/>
          <a:cs typeface="+mn-cs"/>
        </a:defRPr>
      </a:lvl4pPr>
      <a:lvl5pPr marL="2073493" algn="l" defTabSz="1036747" rtl="0" eaLnBrk="1" latinLnBrk="0" hangingPunct="1">
        <a:defRPr kumimoji="1" sz="2041" kern="1200">
          <a:solidFill>
            <a:schemeClr val="tx1"/>
          </a:solidFill>
          <a:latin typeface="+mn-lt"/>
          <a:ea typeface="+mn-ea"/>
          <a:cs typeface="+mn-cs"/>
        </a:defRPr>
      </a:lvl5pPr>
      <a:lvl6pPr marL="2591867" algn="l" defTabSz="1036747" rtl="0" eaLnBrk="1" latinLnBrk="0" hangingPunct="1">
        <a:defRPr kumimoji="1" sz="2041" kern="1200">
          <a:solidFill>
            <a:schemeClr val="tx1"/>
          </a:solidFill>
          <a:latin typeface="+mn-lt"/>
          <a:ea typeface="+mn-ea"/>
          <a:cs typeface="+mn-cs"/>
        </a:defRPr>
      </a:lvl6pPr>
      <a:lvl7pPr marL="3110240" algn="l" defTabSz="1036747" rtl="0" eaLnBrk="1" latinLnBrk="0" hangingPunct="1">
        <a:defRPr kumimoji="1" sz="2041" kern="1200">
          <a:solidFill>
            <a:schemeClr val="tx1"/>
          </a:solidFill>
          <a:latin typeface="+mn-lt"/>
          <a:ea typeface="+mn-ea"/>
          <a:cs typeface="+mn-cs"/>
        </a:defRPr>
      </a:lvl7pPr>
      <a:lvl8pPr marL="3628614" algn="l" defTabSz="1036747" rtl="0" eaLnBrk="1" latinLnBrk="0" hangingPunct="1">
        <a:defRPr kumimoji="1" sz="2041" kern="1200">
          <a:solidFill>
            <a:schemeClr val="tx1"/>
          </a:solidFill>
          <a:latin typeface="+mn-lt"/>
          <a:ea typeface="+mn-ea"/>
          <a:cs typeface="+mn-cs"/>
        </a:defRPr>
      </a:lvl8pPr>
      <a:lvl9pPr marL="4146987" algn="l" defTabSz="1036747" rtl="0" eaLnBrk="1" latinLnBrk="0" hangingPunct="1">
        <a:defRPr kumimoji="1" sz="20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ixta.jp/"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図プレースホルダー 1"/>
          <p:cNvSpPr>
            <a:spLocks noGrp="1"/>
          </p:cNvSpPr>
          <p:nvPr>
            <p:ph type="pic" sz="quarter" idx="10"/>
          </p:nvPr>
        </p:nvSpPr>
        <p:spPr>
          <a:xfrm>
            <a:off x="0" y="6350"/>
            <a:ext cx="10907713" cy="5900738"/>
          </a:xfrm>
        </p:spPr>
      </p:sp>
      <p:grpSp>
        <p:nvGrpSpPr>
          <p:cNvPr id="3" name="Group 64"/>
          <p:cNvGrpSpPr>
            <a:grpSpLocks noChangeAspect="1"/>
          </p:cNvGrpSpPr>
          <p:nvPr/>
        </p:nvGrpSpPr>
        <p:grpSpPr bwMode="auto">
          <a:xfrm>
            <a:off x="0" y="792163"/>
            <a:ext cx="10910888" cy="7221537"/>
            <a:chOff x="0" y="499"/>
            <a:chExt cx="6873" cy="4549"/>
          </a:xfrm>
        </p:grpSpPr>
        <p:sp>
          <p:nvSpPr>
            <p:cNvPr id="4" name="AutoShape 63"/>
            <p:cNvSpPr>
              <a:spLocks noChangeAspect="1" noChangeArrowheads="1" noTextEdit="1"/>
            </p:cNvSpPr>
            <p:nvPr/>
          </p:nvSpPr>
          <p:spPr bwMode="auto">
            <a:xfrm>
              <a:off x="0" y="617"/>
              <a:ext cx="6871" cy="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 name="Rectangle 65"/>
            <p:cNvSpPr>
              <a:spLocks noChangeArrowheads="1"/>
            </p:cNvSpPr>
            <p:nvPr/>
          </p:nvSpPr>
          <p:spPr bwMode="auto">
            <a:xfrm>
              <a:off x="920" y="499"/>
              <a:ext cx="2171" cy="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100" b="1" i="0" u="none" strike="noStrike" cap="none" normalizeH="0" baseline="0" dirty="0">
                  <a:ln>
                    <a:noFill/>
                  </a:ln>
                  <a:solidFill>
                    <a:srgbClr val="C30D23"/>
                  </a:solidFill>
                  <a:effectLst/>
                  <a:latin typeface="メイリオ" panose="020B0604030504040204" pitchFamily="50" charset="-128"/>
                  <a:ea typeface="メイリオ" panose="020B0604030504040204" pitchFamily="50" charset="-128"/>
                </a:rPr>
                <a:t>12/</a:t>
              </a:r>
              <a:r>
                <a:rPr lang="en-US" altLang="ja-JP" sz="8100" b="1" dirty="0">
                  <a:solidFill>
                    <a:srgbClr val="C30D23"/>
                  </a:solidFill>
                  <a:latin typeface="メイリオ" panose="020B0604030504040204" pitchFamily="50" charset="-128"/>
                  <a:ea typeface="メイリオ" panose="020B0604030504040204" pitchFamily="50" charset="-128"/>
                </a:rPr>
                <a:t>10</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6" name="Rectangle 66"/>
            <p:cNvSpPr>
              <a:spLocks noChangeArrowheads="1"/>
            </p:cNvSpPr>
            <p:nvPr/>
          </p:nvSpPr>
          <p:spPr bwMode="auto">
            <a:xfrm>
              <a:off x="3078" y="499"/>
              <a:ext cx="654" cy="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100" b="1" i="0" u="none" strike="noStrike" cap="none" normalizeH="0" baseline="0" dirty="0">
                  <a:ln>
                    <a:noFill/>
                  </a:ln>
                  <a:solidFill>
                    <a:srgbClr val="C30D23"/>
                  </a:solidFill>
                  <a:effectLst/>
                  <a:latin typeface="メイリオ" panose="020B0604030504040204" pitchFamily="50" charset="-128"/>
                  <a:ea typeface="メイリオ" panose="020B0604030504040204" pitchFamily="50"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7" name="Rectangle 67"/>
            <p:cNvSpPr>
              <a:spLocks noChangeArrowheads="1"/>
            </p:cNvSpPr>
            <p:nvPr/>
          </p:nvSpPr>
          <p:spPr bwMode="auto">
            <a:xfrm>
              <a:off x="3721" y="499"/>
              <a:ext cx="2244" cy="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100" b="1" i="0" u="none" strike="noStrike" cap="none" normalizeH="0" baseline="0" dirty="0">
                  <a:ln>
                    <a:noFill/>
                  </a:ln>
                  <a:solidFill>
                    <a:srgbClr val="C30D23"/>
                  </a:solidFill>
                  <a:effectLst/>
                  <a:latin typeface="メイリオ" panose="020B0604030504040204" pitchFamily="50" charset="-128"/>
                  <a:ea typeface="メイリオ" panose="020B0604030504040204" pitchFamily="50" charset="-128"/>
                </a:rPr>
                <a:t>12/25</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8" name="Rectangle 68"/>
            <p:cNvSpPr>
              <a:spLocks noChangeArrowheads="1"/>
            </p:cNvSpPr>
            <p:nvPr/>
          </p:nvSpPr>
          <p:spPr bwMode="auto">
            <a:xfrm>
              <a:off x="2" y="3721"/>
              <a:ext cx="6871" cy="1173"/>
            </a:xfrm>
            <a:prstGeom prst="rect">
              <a:avLst/>
            </a:prstGeom>
            <a:solidFill>
              <a:srgbClr val="C30D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Rectangle 69"/>
            <p:cNvSpPr>
              <a:spLocks noChangeArrowheads="1"/>
            </p:cNvSpPr>
            <p:nvPr/>
          </p:nvSpPr>
          <p:spPr bwMode="auto">
            <a:xfrm>
              <a:off x="268" y="3836"/>
              <a:ext cx="6356" cy="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0" b="1" dirty="0">
                  <a:solidFill>
                    <a:srgbClr val="FFF100"/>
                  </a:solidFill>
                  <a:latin typeface="メイリオ" panose="020B0604030504040204" pitchFamily="50" charset="-128"/>
                  <a:ea typeface="メイリオ" panose="020B0604030504040204" pitchFamily="50" charset="-128"/>
                </a:rPr>
                <a:t>★選べる特典★</a:t>
              </a:r>
              <a:endParaRPr kumimoji="0" lang="ja-JP" altLang="ja-JP" sz="11000" b="0" i="0" u="none" strike="noStrike" cap="none" normalizeH="0" baseline="0" dirty="0">
                <a:ln>
                  <a:noFill/>
                </a:ln>
                <a:solidFill>
                  <a:schemeClr val="tx1"/>
                </a:solidFill>
                <a:effectLst/>
                <a:latin typeface="Arial" panose="020B0604020202020204" pitchFamily="34" charset="0"/>
              </a:endParaRPr>
            </a:p>
          </p:txBody>
        </p:sp>
        <p:sp>
          <p:nvSpPr>
            <p:cNvPr id="10" name="Rectangle 70"/>
            <p:cNvSpPr>
              <a:spLocks noChangeArrowheads="1"/>
            </p:cNvSpPr>
            <p:nvPr/>
          </p:nvSpPr>
          <p:spPr bwMode="auto">
            <a:xfrm>
              <a:off x="1380" y="1256"/>
              <a:ext cx="4188"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800" b="1" dirty="0">
                <a:solidFill>
                  <a:srgbClr val="00913A"/>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9200" b="1" dirty="0">
                  <a:solidFill>
                    <a:srgbClr val="00913A"/>
                  </a:solidFill>
                  <a:latin typeface="メイリオ" panose="020B0604030504040204" pitchFamily="50" charset="-128"/>
                  <a:ea typeface="メイリオ" panose="020B0604030504040204" pitchFamily="50" charset="-128"/>
                </a:rPr>
                <a:t>10</a:t>
              </a:r>
              <a:r>
                <a:rPr lang="ja-JP" altLang="en-US" sz="9200" b="1" dirty="0">
                  <a:solidFill>
                    <a:srgbClr val="00913A"/>
                  </a:solidFill>
                  <a:latin typeface="メイリオ" panose="020B0604030504040204" pitchFamily="50" charset="-128"/>
                  <a:ea typeface="メイリオ" panose="020B0604030504040204" pitchFamily="50" charset="-128"/>
                </a:rPr>
                <a:t>周年記念</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1" name="Rectangle 71"/>
            <p:cNvSpPr>
              <a:spLocks noChangeArrowheads="1"/>
            </p:cNvSpPr>
            <p:nvPr/>
          </p:nvSpPr>
          <p:spPr bwMode="auto">
            <a:xfrm>
              <a:off x="268" y="1912"/>
              <a:ext cx="6356" cy="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800" b="1" i="0" u="none" strike="noStrike" cap="none" normalizeH="0" baseline="0" dirty="0">
                <a:ln>
                  <a:noFill/>
                </a:ln>
                <a:solidFill>
                  <a:srgbClr val="00913A"/>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800" b="1" dirty="0">
                <a:solidFill>
                  <a:srgbClr val="00913A"/>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800" b="1" i="0" u="none" strike="noStrike" cap="none" normalizeH="0" baseline="0" dirty="0">
                <a:ln>
                  <a:noFill/>
                </a:ln>
                <a:solidFill>
                  <a:srgbClr val="00913A"/>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800" b="1" i="0" u="none" strike="noStrike" cap="none" normalizeH="0" baseline="0" dirty="0">
                <a:ln>
                  <a:noFill/>
                </a:ln>
                <a:solidFill>
                  <a:srgbClr val="00913A"/>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5500" b="1" i="0" u="none" strike="noStrike" cap="none" normalizeH="0" baseline="0" dirty="0">
                  <a:ln>
                    <a:noFill/>
                  </a:ln>
                  <a:solidFill>
                    <a:srgbClr val="00913A"/>
                  </a:solidFill>
                  <a:effectLst/>
                  <a:latin typeface="メイリオ" panose="020B0604030504040204" pitchFamily="50" charset="-128"/>
                  <a:ea typeface="メイリオ" panose="020B0604030504040204" pitchFamily="50" charset="-128"/>
                </a:rPr>
                <a:t>決算セール</a:t>
              </a:r>
              <a:endParaRPr kumimoji="0" lang="ja-JP" altLang="ja-JP" sz="155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66824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2399" y="123570"/>
            <a:ext cx="10678869" cy="70058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lIns="91394" tIns="45697" rIns="91394" bIns="45697" rtlCol="0" anchor="ctr"/>
          <a:lstStyle/>
          <a:p>
            <a:r>
              <a:rPr lang="en-US" altLang="ja-JP" dirty="0">
                <a:latin typeface="メイリオ"/>
                <a:ea typeface="メイリオ"/>
                <a:cs typeface="メイリオ"/>
              </a:rPr>
              <a:t> SAMPLE</a:t>
            </a:r>
            <a:endParaRPr kumimoji="1" lang="ja-JP" altLang="en-US" dirty="0">
              <a:latin typeface="メイリオ"/>
              <a:ea typeface="メイリオ"/>
              <a:cs typeface="メイリオ"/>
            </a:endParaRPr>
          </a:p>
        </p:txBody>
      </p:sp>
      <p:pic>
        <p:nvPicPr>
          <p:cNvPr id="4" name="図 3" descr="PIXTA_TYPE-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3389" y="0"/>
            <a:ext cx="2347878" cy="938522"/>
          </a:xfrm>
          <a:prstGeom prst="rect">
            <a:avLst/>
          </a:prstGeom>
        </p:spPr>
      </p:pic>
      <p:sp>
        <p:nvSpPr>
          <p:cNvPr id="5" name="正方形/長方形 4"/>
          <p:cNvSpPr/>
          <p:nvPr/>
        </p:nvSpPr>
        <p:spPr>
          <a:xfrm>
            <a:off x="6927904" y="1333555"/>
            <a:ext cx="3873364" cy="6113081"/>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lIns="91394" tIns="45697" rIns="91394" bIns="45697" rtlCol="0" anchor="ctr"/>
          <a:lstStyle/>
          <a:p>
            <a:pPr algn="ctr"/>
            <a:endParaRPr kumimoji="1" lang="ja-JP" altLang="en-US"/>
          </a:p>
        </p:txBody>
      </p:sp>
      <p:sp>
        <p:nvSpPr>
          <p:cNvPr id="6" name="テキスト ボックス 5"/>
          <p:cNvSpPr txBox="1"/>
          <p:nvPr/>
        </p:nvSpPr>
        <p:spPr>
          <a:xfrm>
            <a:off x="8062948" y="1428174"/>
            <a:ext cx="2031029" cy="369031"/>
          </a:xfrm>
          <a:prstGeom prst="rect">
            <a:avLst/>
          </a:prstGeom>
          <a:noFill/>
        </p:spPr>
        <p:txBody>
          <a:bodyPr wrap="none" lIns="91394" tIns="45697" rIns="91394" bIns="45697" rtlCol="0">
            <a:spAutoFit/>
          </a:bodyPr>
          <a:lstStyle/>
          <a:p>
            <a:r>
              <a:rPr lang="ja-JP" altLang="en-US" dirty="0">
                <a:latin typeface="メイリオ"/>
                <a:ea typeface="メイリオ"/>
                <a:cs typeface="メイリオ"/>
              </a:rPr>
              <a:t>ご利用にあたって</a:t>
            </a:r>
            <a:endParaRPr kumimoji="1" lang="ja-JP" altLang="en-US" dirty="0">
              <a:latin typeface="メイリオ"/>
              <a:ea typeface="メイリオ"/>
              <a:cs typeface="メイリオ"/>
            </a:endParaRPr>
          </a:p>
        </p:txBody>
      </p:sp>
      <p:sp>
        <p:nvSpPr>
          <p:cNvPr id="7" name="フローチャート: 抜出し 6"/>
          <p:cNvSpPr/>
          <p:nvPr/>
        </p:nvSpPr>
        <p:spPr>
          <a:xfrm>
            <a:off x="7441517" y="1377657"/>
            <a:ext cx="567393" cy="472464"/>
          </a:xfrm>
          <a:prstGeom prst="flowChartExtract">
            <a:avLst/>
          </a:prstGeom>
          <a:solidFill>
            <a:srgbClr val="FFFF00"/>
          </a:solidFill>
          <a:ln w="19050"/>
        </p:spPr>
        <p:style>
          <a:lnRef idx="1">
            <a:schemeClr val="accent1"/>
          </a:lnRef>
          <a:fillRef idx="3">
            <a:schemeClr val="accent1"/>
          </a:fillRef>
          <a:effectRef idx="2">
            <a:schemeClr val="accent1"/>
          </a:effectRef>
          <a:fontRef idx="minor">
            <a:schemeClr val="lt1"/>
          </a:fontRef>
        </p:style>
        <p:txBody>
          <a:bodyPr lIns="91394" tIns="45697" rIns="91394" bIns="45697" rtlCol="0" anchor="ctr"/>
          <a:lstStyle/>
          <a:p>
            <a:pPr algn="ctr"/>
            <a:endParaRPr kumimoji="1" lang="ja-JP" altLang="en-US"/>
          </a:p>
        </p:txBody>
      </p:sp>
      <p:sp>
        <p:nvSpPr>
          <p:cNvPr id="8" name="テキスト ボックス 7"/>
          <p:cNvSpPr txBox="1"/>
          <p:nvPr/>
        </p:nvSpPr>
        <p:spPr>
          <a:xfrm>
            <a:off x="7472493" y="1438137"/>
            <a:ext cx="492371" cy="461288"/>
          </a:xfrm>
          <a:prstGeom prst="rect">
            <a:avLst/>
          </a:prstGeom>
          <a:noFill/>
        </p:spPr>
        <p:txBody>
          <a:bodyPr wrap="none" lIns="91394" tIns="45697" rIns="91394" bIns="45697" rtlCol="0">
            <a:spAutoFit/>
          </a:bodyPr>
          <a:lstStyle/>
          <a:p>
            <a:r>
              <a:rPr lang="ja-JP" altLang="en-US" sz="2400" b="1" dirty="0">
                <a:solidFill>
                  <a:srgbClr val="3366FF"/>
                </a:solidFill>
              </a:rPr>
              <a:t>！</a:t>
            </a:r>
          </a:p>
        </p:txBody>
      </p:sp>
      <p:sp>
        <p:nvSpPr>
          <p:cNvPr id="9" name="テキスト ボックス 8"/>
          <p:cNvSpPr txBox="1"/>
          <p:nvPr/>
        </p:nvSpPr>
        <p:spPr>
          <a:xfrm>
            <a:off x="7114640" y="2117025"/>
            <a:ext cx="3510635" cy="4612881"/>
          </a:xfrm>
          <a:prstGeom prst="rect">
            <a:avLst/>
          </a:prstGeom>
          <a:noFill/>
        </p:spPr>
        <p:txBody>
          <a:bodyPr wrap="square" lIns="91394" tIns="45697" rIns="91394" bIns="45697" rtlCol="0">
            <a:spAutoFit/>
          </a:bodyPr>
          <a:lstStyle/>
          <a:p>
            <a:r>
              <a:rPr lang="en-US" altLang="ja-JP" sz="1400" dirty="0">
                <a:latin typeface="メイリオ"/>
                <a:ea typeface="メイリオ"/>
                <a:cs typeface="メイリオ"/>
              </a:rPr>
              <a:t>●</a:t>
            </a:r>
            <a:r>
              <a:rPr lang="ja-JP" altLang="en-US" sz="1400" dirty="0">
                <a:latin typeface="メイリオ"/>
                <a:ea typeface="メイリオ"/>
                <a:cs typeface="メイリオ"/>
              </a:rPr>
              <a:t>無料デザインテンプレートはお客様のシステム環境によっては、レイアウトが</a:t>
            </a:r>
            <a:r>
              <a:rPr lang="ja-JP" altLang="en-US" sz="1400">
                <a:latin typeface="メイリオ"/>
                <a:ea typeface="メイリオ"/>
                <a:cs typeface="メイリオ"/>
              </a:rPr>
              <a:t>崩れる等適</a:t>
            </a:r>
            <a:r>
              <a:rPr lang="ja-JP" altLang="en-US" sz="1400" dirty="0">
                <a:latin typeface="メイリオ"/>
                <a:ea typeface="メイリオ"/>
                <a:cs typeface="メイリオ"/>
              </a:rPr>
              <a:t>切に表示されない可能性があります。</a:t>
            </a:r>
            <a:endParaRPr lang="en-US" altLang="ja-JP" sz="1400" dirty="0">
              <a:latin typeface="メイリオ"/>
              <a:ea typeface="メイリオ"/>
              <a:cs typeface="メイリオ"/>
            </a:endParaRPr>
          </a:p>
          <a:p>
            <a:endParaRPr lang="en-US" altLang="ja-JP" sz="1400" dirty="0">
              <a:latin typeface="メイリオ"/>
              <a:ea typeface="メイリオ"/>
              <a:cs typeface="メイリオ"/>
            </a:endParaRPr>
          </a:p>
          <a:p>
            <a:r>
              <a:rPr lang="en-US" altLang="ja-JP" sz="1400" dirty="0">
                <a:latin typeface="メイリオ"/>
                <a:ea typeface="メイリオ"/>
                <a:cs typeface="メイリオ"/>
              </a:rPr>
              <a:t>●</a:t>
            </a:r>
            <a:r>
              <a:rPr lang="ja-JP" altLang="en-US" sz="1400" dirty="0">
                <a:latin typeface="メイリオ"/>
                <a:ea typeface="メイリオ"/>
                <a:cs typeface="メイリオ"/>
              </a:rPr>
              <a:t>印刷する場合、その色合い等はお客様の印刷機の性能に依拠し、画面で表示されている色と実際に印刷される色が異なる可能性があります。</a:t>
            </a:r>
            <a:endParaRPr lang="en-US" altLang="ja-JP" sz="1400" dirty="0">
              <a:latin typeface="メイリオ"/>
              <a:ea typeface="メイリオ"/>
              <a:cs typeface="メイリオ"/>
            </a:endParaRPr>
          </a:p>
          <a:p>
            <a:endParaRPr lang="en-US" altLang="ja-JP" sz="1400" dirty="0">
              <a:latin typeface="メイリオ"/>
              <a:ea typeface="メイリオ"/>
              <a:cs typeface="メイリオ"/>
            </a:endParaRPr>
          </a:p>
          <a:p>
            <a:r>
              <a:rPr lang="en-US" altLang="ja-JP" sz="1400" dirty="0">
                <a:latin typeface="メイリオ"/>
                <a:ea typeface="メイリオ"/>
                <a:cs typeface="メイリオ"/>
              </a:rPr>
              <a:t>●Microsoft</a:t>
            </a:r>
            <a:r>
              <a:rPr lang="ja-JP" altLang="en-US" sz="1400" dirty="0">
                <a:latin typeface="メイリオ"/>
                <a:ea typeface="メイリオ"/>
                <a:cs typeface="メイリオ"/>
              </a:rPr>
              <a:t>社の</a:t>
            </a:r>
            <a:r>
              <a:rPr lang="en-US" altLang="ja-JP" sz="1400" dirty="0">
                <a:latin typeface="メイリオ"/>
                <a:ea typeface="メイリオ"/>
                <a:cs typeface="メイリオ"/>
              </a:rPr>
              <a:t>PowerPoint</a:t>
            </a:r>
            <a:r>
              <a:rPr lang="ja-JP" altLang="en-US" sz="1400" dirty="0">
                <a:latin typeface="メイリオ"/>
                <a:ea typeface="メイリオ"/>
                <a:cs typeface="メイリオ"/>
              </a:rPr>
              <a:t>の機能のお問合せ、印刷方法についてのお問合せは弊社ではお答え致し兼ねますのでご了承下さいませ。</a:t>
            </a:r>
            <a:endParaRPr lang="en-US" altLang="ja-JP" sz="1400" dirty="0">
              <a:latin typeface="メイリオ"/>
              <a:ea typeface="メイリオ"/>
              <a:cs typeface="メイリオ"/>
            </a:endParaRPr>
          </a:p>
          <a:p>
            <a:endParaRPr lang="en-US" altLang="ja-JP" sz="1400" dirty="0">
              <a:latin typeface="メイリオ"/>
              <a:ea typeface="メイリオ"/>
              <a:cs typeface="メイリオ"/>
            </a:endParaRPr>
          </a:p>
          <a:p>
            <a:r>
              <a:rPr lang="en-US" altLang="ja-JP" sz="1400" dirty="0">
                <a:latin typeface="メイリオ"/>
                <a:ea typeface="メイリオ"/>
                <a:cs typeface="メイリオ"/>
              </a:rPr>
              <a:t>●</a:t>
            </a:r>
            <a:r>
              <a:rPr lang="ja-JP" altLang="en-US" sz="1400" dirty="0">
                <a:latin typeface="メイリオ"/>
                <a:ea typeface="メイリオ"/>
                <a:cs typeface="メイリオ"/>
              </a:rPr>
              <a:t>サムネイルに使用している写真はサンプルです。サンプルと同じ写真をご利用いただくには</a:t>
            </a:r>
            <a:r>
              <a:rPr lang="en-US" altLang="ja-JP" sz="1400" dirty="0">
                <a:latin typeface="メイリオ"/>
                <a:ea typeface="メイリオ"/>
                <a:cs typeface="メイリオ"/>
              </a:rPr>
              <a:t>PIXTA(</a:t>
            </a:r>
            <a:r>
              <a:rPr lang="en-US" altLang="ja-JP" sz="1400" dirty="0">
                <a:latin typeface="メイリオ"/>
                <a:ea typeface="メイリオ"/>
                <a:cs typeface="メイリオ"/>
                <a:hlinkClick r:id="rId3"/>
              </a:rPr>
              <a:t>https://pixta.jp/</a:t>
            </a:r>
            <a:r>
              <a:rPr lang="en-US" altLang="ja-JP" sz="1400" dirty="0">
                <a:latin typeface="メイリオ"/>
                <a:ea typeface="メイリオ"/>
                <a:cs typeface="メイリオ"/>
              </a:rPr>
              <a:t>)</a:t>
            </a:r>
            <a:r>
              <a:rPr lang="ja-JP" altLang="en-US" sz="1400" dirty="0">
                <a:latin typeface="メイリオ"/>
                <a:ea typeface="メイリオ"/>
                <a:cs typeface="メイリオ"/>
              </a:rPr>
              <a:t>でご購入いただく必要がございます。</a:t>
            </a:r>
            <a:endParaRPr lang="en-US" altLang="ja-JP" sz="1400" dirty="0">
              <a:latin typeface="メイリオ"/>
              <a:ea typeface="メイリオ"/>
              <a:cs typeface="メイリオ"/>
            </a:endParaRPr>
          </a:p>
          <a:p>
            <a:endParaRPr lang="en-US" altLang="ja-JP" sz="1400" dirty="0">
              <a:latin typeface="メイリオ"/>
              <a:ea typeface="メイリオ"/>
              <a:cs typeface="メイリオ"/>
            </a:endParaRPr>
          </a:p>
          <a:p>
            <a:endParaRPr lang="en-US" altLang="ja-JP" sz="1400" dirty="0">
              <a:latin typeface="メイリオ"/>
              <a:ea typeface="メイリオ"/>
              <a:cs typeface="メイリオ"/>
            </a:endParaRPr>
          </a:p>
        </p:txBody>
      </p:sp>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720" y="2117025"/>
            <a:ext cx="6117320" cy="4357309"/>
          </a:xfrm>
          <a:prstGeom prst="rect">
            <a:avLst/>
          </a:prstGeom>
          <a:ln>
            <a:solidFill>
              <a:schemeClr val="tx1"/>
            </a:solidFill>
          </a:ln>
        </p:spPr>
      </p:pic>
    </p:spTree>
    <p:extLst>
      <p:ext uri="{BB962C8B-B14F-4D97-AF65-F5344CB8AC3E}">
        <p14:creationId xmlns:p14="http://schemas.microsoft.com/office/powerpoint/2010/main" val="11464419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89B38BABC1853428960C0B06357900E" ma:contentTypeVersion="9" ma:contentTypeDescription="新しいドキュメントを作成します。" ma:contentTypeScope="" ma:versionID="8e7e6bfa2ef3b8b1b341f0655886096c">
  <xsd:schema xmlns:xsd="http://www.w3.org/2001/XMLSchema" xmlns:xs="http://www.w3.org/2001/XMLSchema" xmlns:p="http://schemas.microsoft.com/office/2006/metadata/properties" xmlns:ns2="ca85cec1-5866-45a1-a5e7-d3c82de917f2" xmlns:ns3="d43da586-409e-4a5c-97d2-3d77194a36ed" targetNamespace="http://schemas.microsoft.com/office/2006/metadata/properties" ma:root="true" ma:fieldsID="8be7aefad580b146b650a20a3f94b19d" ns2:_="" ns3:_="">
    <xsd:import namespace="ca85cec1-5866-45a1-a5e7-d3c82de917f2"/>
    <xsd:import namespace="d43da586-409e-4a5c-97d2-3d77194a36e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5cec1-5866-45a1-a5e7-d3c82de917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3da586-409e-4a5c-97d2-3d77194a36ed"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77E7EF-B95E-45DC-904C-28ECBFCD7683}"/>
</file>

<file path=customXml/itemProps2.xml><?xml version="1.0" encoding="utf-8"?>
<ds:datastoreItem xmlns:ds="http://schemas.openxmlformats.org/officeDocument/2006/customXml" ds:itemID="{D92BC4D4-45E2-4381-A7CE-D8330FA00467}"/>
</file>

<file path=customXml/itemProps3.xml><?xml version="1.0" encoding="utf-8"?>
<ds:datastoreItem xmlns:ds="http://schemas.openxmlformats.org/officeDocument/2006/customXml" ds:itemID="{2954EB3C-0F49-4D6B-B42D-922D33DB57B7}"/>
</file>

<file path=docProps/app.xml><?xml version="1.0" encoding="utf-8"?>
<Properties xmlns="http://schemas.openxmlformats.org/officeDocument/2006/extended-properties" xmlns:vt="http://schemas.openxmlformats.org/officeDocument/2006/docPropsVTypes">
  <Template>Office Theme</Template>
  <TotalTime>25</TotalTime>
  <Words>145</Words>
  <Application>Microsoft Office PowerPoint</Application>
  <PresentationFormat>ユーザー設定</PresentationFormat>
  <Paragraphs>21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AKIRA KAWAGOE</dc:creator>
  <cp:lastModifiedBy>株式会社エヌティ</cp:lastModifiedBy>
  <cp:revision>9</cp:revision>
  <dcterms:created xsi:type="dcterms:W3CDTF">2016-06-05T06:16:39Z</dcterms:created>
  <dcterms:modified xsi:type="dcterms:W3CDTF">2020-12-09T11:42:10Z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0x010100C89B38BABC1853428960C0B06357900E</vt:lpwstr>
  </property>
</Properties>
</file>